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trictFirstAndLastChars="0" saveSubsetFonts="1" autoCompressPictures="0">
  <p:sldMasterIdLst>
    <p:sldMasterId id="2147483648" r:id="rId1"/>
    <p:sldMasterId id="2147483649" r:id="rId2"/>
  </p:sldMasterIdLst>
  <p:notesMasterIdLst>
    <p:notesMasterId r:id="rId5"/>
  </p:notesMasterIdLst>
  <p:sldIdLst>
    <p:sldId id="256" r:id="rId3"/>
    <p:sldId id="257" r:id="rId4"/>
  </p:sldIdLst>
  <p:sldSz cx="9144000" cy="6858000" type="screen4x3"/>
  <p:notesSz cx="6796088" cy="992505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600" kern="1200">
        <a:solidFill>
          <a:schemeClr val="bg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1pPr>
    <a:lvl2pPr marL="742950" indent="-28575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600" kern="1200">
        <a:solidFill>
          <a:schemeClr val="bg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2pPr>
    <a:lvl3pPr marL="11430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600" kern="1200">
        <a:solidFill>
          <a:schemeClr val="bg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3pPr>
    <a:lvl4pPr marL="16002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600" kern="1200">
        <a:solidFill>
          <a:schemeClr val="bg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4pPr>
    <a:lvl5pPr marL="20574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600" kern="1200">
        <a:solidFill>
          <a:schemeClr val="bg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bg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bg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bg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bg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/>
    <p:restoredTop sz="94673"/>
  </p:normalViewPr>
  <p:slideViewPr>
    <p:cSldViewPr>
      <p:cViewPr varScale="1">
        <p:scale>
          <a:sx n="129" d="100"/>
          <a:sy n="129" d="100"/>
        </p:scale>
        <p:origin x="384" y="1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>
            <a:extLst>
              <a:ext uri="{FF2B5EF4-FFF2-40B4-BE49-F238E27FC236}">
                <a16:creationId xmlns:a16="http://schemas.microsoft.com/office/drawing/2014/main" id="{E7DBE3A1-E236-2A14-2352-B6B86C6A33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796088" cy="99250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lang="en-US"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074" name="Text Box 2">
            <a:extLst>
              <a:ext uri="{FF2B5EF4-FFF2-40B4-BE49-F238E27FC236}">
                <a16:creationId xmlns:a16="http://schemas.microsoft.com/office/drawing/2014/main" id="{ECB8E90E-34E0-FB39-8F5A-C7CCC5907A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lang="en-US"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075" name="Text Box 3">
            <a:extLst>
              <a:ext uri="{FF2B5EF4-FFF2-40B4-BE49-F238E27FC236}">
                <a16:creationId xmlns:a16="http://schemas.microsoft.com/office/drawing/2014/main" id="{D1CAC1CB-772E-5F0D-520C-BD491EA9B4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lang="en-US"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CAF8D698-3076-206E-E03D-300D34D4B203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17575" y="744538"/>
            <a:ext cx="4960938" cy="3721100"/>
          </a:xfrm>
          <a:prstGeom prst="rect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890A38BA-B7C3-29A1-4AC3-07F4383318DF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679450" y="4714875"/>
            <a:ext cx="5437188" cy="446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3078" name="Text Box 6">
            <a:extLst>
              <a:ext uri="{FF2B5EF4-FFF2-40B4-BE49-F238E27FC236}">
                <a16:creationId xmlns:a16="http://schemas.microsoft.com/office/drawing/2014/main" id="{7B81C6F8-AD8A-8EE6-44E3-D1C58D5223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lang="en-US"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36DE85CD-B7FC-E5A7-A28E-036997895783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3849688" y="9428163"/>
            <a:ext cx="2944812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fld id="{A752C6C2-9C36-184D-909D-0094A74809C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ＭＳ Ｐゴシック" charset="0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E4C6BCC-47C7-CEBC-F9A7-22C5135846F7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600">
                <a:solidFill>
                  <a:schemeClr val="bg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600">
                <a:solidFill>
                  <a:schemeClr val="bg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600">
                <a:solidFill>
                  <a:schemeClr val="bg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600">
                <a:solidFill>
                  <a:schemeClr val="bg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600">
                <a:solidFill>
                  <a:schemeClr val="bg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600">
                <a:solidFill>
                  <a:schemeClr val="bg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600">
                <a:solidFill>
                  <a:schemeClr val="bg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600">
                <a:solidFill>
                  <a:schemeClr val="bg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600">
                <a:solidFill>
                  <a:schemeClr val="bg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8A50CB03-8E94-E44E-8AF5-021F17A64C57}" type="slidenum">
              <a:rPr lang="en-US" altLang="en-US" sz="1200">
                <a:solidFill>
                  <a:srgbClr val="000000"/>
                </a:solidFill>
                <a:latin typeface="Times New Roman" panose="02020603050405020304" pitchFamily="18" charset="0"/>
              </a:rPr>
              <a:pPr eaLnBrk="1" hangingPunct="1"/>
              <a:t>1</a:t>
            </a:fld>
            <a:endParaRPr lang="en-US" altLang="en-US" sz="12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69" name="Text Box 1">
            <a:extLst>
              <a:ext uri="{FF2B5EF4-FFF2-40B4-BE49-F238E27FC236}">
                <a16:creationId xmlns:a16="http://schemas.microsoft.com/office/drawing/2014/main" id="{32202DEC-1718-6AB3-9909-09657833C2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bg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bg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bg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bg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bg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bg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bg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bg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bg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buClrTx/>
              <a:buFontTx/>
              <a:buNone/>
            </a:pPr>
            <a:fld id="{69DAF635-6353-C84C-A0BA-465429321F1F}" type="slidenum">
              <a:rPr lang="en-US" altLang="en-US" sz="1200">
                <a:solidFill>
                  <a:srgbClr val="000000"/>
                </a:solidFill>
              </a:rPr>
              <a:pPr algn="r" eaLnBrk="1" hangingPunct="1">
                <a:buClrTx/>
                <a:buFontTx/>
                <a:buNone/>
              </a:pPr>
              <a:t>1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7170" name="Text Box 2">
            <a:extLst>
              <a:ext uri="{FF2B5EF4-FFF2-40B4-BE49-F238E27FC236}">
                <a16:creationId xmlns:a16="http://schemas.microsoft.com/office/drawing/2014/main" id="{FB8D859F-0CB5-00BB-F626-02F9BC9B39DD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sp>
      <p:sp>
        <p:nvSpPr>
          <p:cNvPr id="7171" name="Text Box 3">
            <a:extLst>
              <a:ext uri="{FF2B5EF4-FFF2-40B4-BE49-F238E27FC236}">
                <a16:creationId xmlns:a16="http://schemas.microsoft.com/office/drawing/2014/main" id="{DF388B64-DFA5-0F98-DE85-F57E0327BB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74F3DC5-1F21-FCDD-E287-9363BB2E44A4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600">
                <a:solidFill>
                  <a:schemeClr val="bg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600">
                <a:solidFill>
                  <a:schemeClr val="bg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600">
                <a:solidFill>
                  <a:schemeClr val="bg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600">
                <a:solidFill>
                  <a:schemeClr val="bg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1600">
                <a:solidFill>
                  <a:schemeClr val="bg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600">
                <a:solidFill>
                  <a:schemeClr val="bg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600">
                <a:solidFill>
                  <a:schemeClr val="bg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600">
                <a:solidFill>
                  <a:schemeClr val="bg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600">
                <a:solidFill>
                  <a:schemeClr val="bg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D87D3633-6D62-7349-A1A4-930868625686}" type="slidenum">
              <a:rPr lang="en-US" altLang="en-US" sz="1200">
                <a:solidFill>
                  <a:srgbClr val="000000"/>
                </a:solidFill>
                <a:latin typeface="Times New Roman" panose="02020603050405020304" pitchFamily="18" charset="0"/>
              </a:rPr>
              <a:pPr eaLnBrk="1" hangingPunct="1"/>
              <a:t>2</a:t>
            </a:fld>
            <a:endParaRPr lang="en-US" altLang="en-US" sz="12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3" name="Text Box 1">
            <a:extLst>
              <a:ext uri="{FF2B5EF4-FFF2-40B4-BE49-F238E27FC236}">
                <a16:creationId xmlns:a16="http://schemas.microsoft.com/office/drawing/2014/main" id="{DDC7010A-6C7E-A900-0FDA-76686D387B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bg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bg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bg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bg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bg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bg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bg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bg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bg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buClrTx/>
              <a:buFontTx/>
              <a:buNone/>
            </a:pPr>
            <a:fld id="{CD1BE6FB-182D-BA46-9F75-1D9C053ABE06}" type="slidenum">
              <a:rPr lang="en-US" altLang="en-US" sz="1200">
                <a:solidFill>
                  <a:srgbClr val="000000"/>
                </a:solidFill>
              </a:rPr>
              <a:pPr algn="r" eaLnBrk="1" hangingPunct="1">
                <a:buClrTx/>
                <a:buFontTx/>
                <a:buNone/>
              </a:pPr>
              <a:t>2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8194" name="Text Box 2">
            <a:extLst>
              <a:ext uri="{FF2B5EF4-FFF2-40B4-BE49-F238E27FC236}">
                <a16:creationId xmlns:a16="http://schemas.microsoft.com/office/drawing/2014/main" id="{1E161C89-6C6F-443E-7230-70674DD62BDF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solidFill>
            <a:srgbClr val="FFFFFF"/>
          </a:solidFill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sp>
      <p:sp>
        <p:nvSpPr>
          <p:cNvPr id="8195" name="Text Box 3">
            <a:extLst>
              <a:ext uri="{FF2B5EF4-FFF2-40B4-BE49-F238E27FC236}">
                <a16:creationId xmlns:a16="http://schemas.microsoft.com/office/drawing/2014/main" id="{09312DB8-B4B1-C0CC-83B2-0D4AD92D76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80589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3349397"/>
            <a:ext cx="7772400" cy="841604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4419600"/>
            <a:ext cx="7772400" cy="2133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09186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429000"/>
            <a:ext cx="7848600" cy="37941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886200"/>
            <a:ext cx="7848600" cy="2590800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666302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6551232-DCAB-9276-0951-AC7EAB8401E0}"/>
              </a:ext>
            </a:extLst>
          </p:cNvPr>
          <p:cNvSpPr txBox="1"/>
          <p:nvPr userDrawn="1"/>
        </p:nvSpPr>
        <p:spPr>
          <a:xfrm>
            <a:off x="1489435" y="2422689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236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59342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20798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46344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83496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8933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2961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3008313" cy="7493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685800"/>
            <a:ext cx="5111750" cy="544036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76400"/>
            <a:ext cx="3008313" cy="44497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5619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761999"/>
            <a:ext cx="5486400" cy="39655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7777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Line 1">
            <a:extLst>
              <a:ext uri="{FF2B5EF4-FFF2-40B4-BE49-F238E27FC236}">
                <a16:creationId xmlns:a16="http://schemas.microsoft.com/office/drawing/2014/main" id="{52644F9E-F86D-5780-C92D-C9FD21E9252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-1588" y="304800"/>
            <a:ext cx="688976" cy="1588"/>
          </a:xfrm>
          <a:prstGeom prst="line">
            <a:avLst/>
          </a:prstGeom>
          <a:noFill/>
          <a:ln w="9360" cap="sq">
            <a:solidFill>
              <a:srgbClr val="FF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>
              <a:latin typeface="Verdana" charset="0"/>
              <a:ea typeface="ＭＳ Ｐゴシック" charset="0"/>
            </a:endParaRPr>
          </a:p>
        </p:txBody>
      </p:sp>
      <p:sp>
        <p:nvSpPr>
          <p:cNvPr id="1026" name="Rectangle 2">
            <a:extLst>
              <a:ext uri="{FF2B5EF4-FFF2-40B4-BE49-F238E27FC236}">
                <a16:creationId xmlns:a16="http://schemas.microsoft.com/office/drawing/2014/main" id="{9BEB0128-61E6-EF17-042D-E61048C153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28600" cy="6858000"/>
          </a:xfrm>
          <a:prstGeom prst="rect">
            <a:avLst/>
          </a:prstGeom>
          <a:solidFill>
            <a:srgbClr val="336699">
              <a:alpha val="8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lang="en-US">
              <a:latin typeface="Verdana" charset="0"/>
              <a:ea typeface="ＭＳ Ｐゴシック" charset="0"/>
            </a:endParaRP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74BBE59-87D0-AEC7-7D23-7DA72B93F6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42901" y="115093"/>
            <a:ext cx="8724900" cy="379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626D9FDF-E983-BF79-2C8C-EF105DA9944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87325" y="533400"/>
            <a:ext cx="8956675" cy="76200"/>
          </a:xfrm>
          <a:prstGeom prst="rect">
            <a:avLst/>
          </a:prstGeom>
          <a:gradFill rotWithShape="0">
            <a:gsLst>
              <a:gs pos="0">
                <a:srgbClr val="63625A"/>
              </a:gs>
              <a:gs pos="100000">
                <a:srgbClr val="D5D3C3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lang="en-US">
              <a:latin typeface="Verdana" charset="0"/>
              <a:ea typeface="ＭＳ Ｐゴシック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b="1">
          <a:solidFill>
            <a:srgbClr val="7F6C4D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7F6C4D"/>
          </a:solidFill>
          <a:latin typeface="Verdana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7F6C4D"/>
          </a:solidFill>
          <a:latin typeface="Verdana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7F6C4D"/>
          </a:solidFill>
          <a:latin typeface="Verdana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7F6C4D"/>
          </a:solidFill>
          <a:latin typeface="Verdana" charset="0"/>
          <a:ea typeface="ＭＳ Ｐゴシック" charset="0"/>
          <a:cs typeface="ＭＳ Ｐゴシック" charset="0"/>
        </a:defRPr>
      </a:lvl5pPr>
      <a:lvl6pPr marL="25146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7F6C4D"/>
          </a:solidFill>
          <a:latin typeface="Verdana" charset="0"/>
          <a:ea typeface="ＭＳ Ｐゴシック" charset="0"/>
          <a:cs typeface="ＭＳ Ｐゴシック" charset="0"/>
        </a:defRPr>
      </a:lvl6pPr>
      <a:lvl7pPr marL="29718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7F6C4D"/>
          </a:solidFill>
          <a:latin typeface="Verdana" charset="0"/>
          <a:ea typeface="ＭＳ Ｐゴシック" charset="0"/>
          <a:cs typeface="ＭＳ Ｐゴシック" charset="0"/>
        </a:defRPr>
      </a:lvl7pPr>
      <a:lvl8pPr marL="34290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7F6C4D"/>
          </a:solidFill>
          <a:latin typeface="Verdana" charset="0"/>
          <a:ea typeface="ＭＳ Ｐゴシック" charset="0"/>
          <a:cs typeface="ＭＳ Ｐゴシック" charset="0"/>
        </a:defRPr>
      </a:lvl8pPr>
      <a:lvl9pPr marL="38862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7F6C4D"/>
          </a:solidFill>
          <a:latin typeface="Verdana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3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3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ts val="35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4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35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4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35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4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35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4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>
            <a:extLst>
              <a:ext uri="{FF2B5EF4-FFF2-40B4-BE49-F238E27FC236}">
                <a16:creationId xmlns:a16="http://schemas.microsoft.com/office/drawing/2014/main" id="{92432E87-ED2F-B6C7-9C81-F40711462F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048000"/>
            <a:ext cx="8382000" cy="228600"/>
          </a:xfrm>
          <a:prstGeom prst="rect">
            <a:avLst/>
          </a:prstGeom>
          <a:gradFill rotWithShape="0">
            <a:gsLst>
              <a:gs pos="0">
                <a:srgbClr val="63625A"/>
              </a:gs>
              <a:gs pos="100000">
                <a:srgbClr val="D5D3C3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lang="en-US">
              <a:latin typeface="Verdana" charset="0"/>
              <a:ea typeface="ＭＳ Ｐゴシック" charset="0"/>
            </a:endParaRPr>
          </a:p>
        </p:txBody>
      </p:sp>
      <p:sp>
        <p:nvSpPr>
          <p:cNvPr id="2050" name="Text Box 2">
            <a:extLst>
              <a:ext uri="{FF2B5EF4-FFF2-40B4-BE49-F238E27FC236}">
                <a16:creationId xmlns:a16="http://schemas.microsoft.com/office/drawing/2014/main" id="{7F2BFFD9-A2A2-9BD9-33D8-1578AA8F5F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324600"/>
            <a:ext cx="784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lang="en-US">
              <a:latin typeface="Verdana" charset="0"/>
              <a:ea typeface="ＭＳ Ｐゴシック" charset="0"/>
            </a:endParaRPr>
          </a:p>
        </p:txBody>
      </p:sp>
      <p:sp>
        <p:nvSpPr>
          <p:cNvPr id="2051" name="Text Box 3">
            <a:extLst>
              <a:ext uri="{FF2B5EF4-FFF2-40B4-BE49-F238E27FC236}">
                <a16:creationId xmlns:a16="http://schemas.microsoft.com/office/drawing/2014/main" id="{FFB18CCF-C362-F899-E5FA-DE0F9EAED5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324600"/>
            <a:ext cx="784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lang="en-US">
              <a:latin typeface="Verdana" charset="0"/>
              <a:ea typeface="ＭＳ Ｐゴシック" charset="0"/>
            </a:endParaRPr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2745B14F-93A2-060F-8D99-FBE67D1F8D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288"/>
            <a:ext cx="457200" cy="684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 xmlns:r="http://schemas.openxmlformats.org/officeDocument/2006/relationships"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2053" name="Line 5">
            <a:extLst>
              <a:ext uri="{FF2B5EF4-FFF2-40B4-BE49-F238E27FC236}">
                <a16:creationId xmlns:a16="http://schemas.microsoft.com/office/drawing/2014/main" id="{0225A676-DBD1-ACBF-5EBF-7E5AA41A58C3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6553200"/>
            <a:ext cx="8382000" cy="1588"/>
          </a:xfrm>
          <a:prstGeom prst="line">
            <a:avLst/>
          </a:prstGeom>
          <a:noFill/>
          <a:ln w="9360" cap="sq">
            <a:solidFill>
              <a:srgbClr val="3366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>
              <a:latin typeface="Verdana" charset="0"/>
              <a:ea typeface="ＭＳ Ｐゴシック" charset="0"/>
            </a:endParaRPr>
          </a:p>
        </p:txBody>
      </p:sp>
      <p:sp>
        <p:nvSpPr>
          <p:cNvPr id="2054" name="Line 6">
            <a:extLst>
              <a:ext uri="{FF2B5EF4-FFF2-40B4-BE49-F238E27FC236}">
                <a16:creationId xmlns:a16="http://schemas.microsoft.com/office/drawing/2014/main" id="{760EF41B-A6DB-A3A2-0CF5-17AFEF8EC059}"/>
              </a:ext>
            </a:extLst>
          </p:cNvPr>
          <p:cNvSpPr>
            <a:spLocks noChangeShapeType="1"/>
          </p:cNvSpPr>
          <p:nvPr/>
        </p:nvSpPr>
        <p:spPr bwMode="auto">
          <a:xfrm>
            <a:off x="8839200" y="533400"/>
            <a:ext cx="1588" cy="6324600"/>
          </a:xfrm>
          <a:prstGeom prst="line">
            <a:avLst/>
          </a:prstGeom>
          <a:noFill/>
          <a:ln w="9360" cap="sq">
            <a:solidFill>
              <a:srgbClr val="3366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>
              <a:latin typeface="Verdana" charset="0"/>
              <a:ea typeface="ＭＳ Ｐゴシック" charset="0"/>
            </a:endParaRPr>
          </a:p>
        </p:txBody>
      </p:sp>
      <p:pic>
        <p:nvPicPr>
          <p:cNvPr id="2055" name="Picture 7">
            <a:extLst>
              <a:ext uri="{FF2B5EF4-FFF2-40B4-BE49-F238E27FC236}">
                <a16:creationId xmlns:a16="http://schemas.microsoft.com/office/drawing/2014/main" id="{82EAD18A-90C2-CE57-30D9-A6F6C5869A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892"/>
          <a:stretch>
            <a:fillRect/>
          </a:stretch>
        </p:blipFill>
        <p:spPr bwMode="auto">
          <a:xfrm>
            <a:off x="0" y="0"/>
            <a:ext cx="9144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 xmlns:r="http://schemas.openxmlformats.org/officeDocument/2006/relationships"/>
                  <a:srcRect b="88892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2056" name="Text Box 8">
            <a:extLst>
              <a:ext uri="{FF2B5EF4-FFF2-40B4-BE49-F238E27FC236}">
                <a16:creationId xmlns:a16="http://schemas.microsoft.com/office/drawing/2014/main" id="{879CA60A-F83B-1170-A783-693D52C1CA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354262"/>
            <a:ext cx="7924800" cy="617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Verdana" charset="0"/>
                <a:ea typeface="ＭＳ Ｐゴシック" charset="0"/>
                <a:cs typeface="ＭＳ Ｐゴシック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Verdana" charset="0"/>
                <a:ea typeface="ＭＳ Ｐゴシック" charset="0"/>
                <a:cs typeface="ＭＳ Ｐゴシック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Verdana" charset="0"/>
                <a:ea typeface="ＭＳ Ｐゴシック" charset="0"/>
                <a:cs typeface="ＭＳ Ｐゴシック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Verdana" charset="0"/>
                <a:ea typeface="ＭＳ Ｐゴシック" charset="0"/>
                <a:cs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Verdana" charset="0"/>
                <a:ea typeface="ＭＳ Ｐゴシック" charset="0"/>
                <a:cs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Verdana" charset="0"/>
                <a:ea typeface="ＭＳ Ｐゴシック" charset="0"/>
                <a:cs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Verdana" charset="0"/>
                <a:ea typeface="ＭＳ Ｐゴシック" charset="0"/>
                <a:cs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Verdana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b="1" dirty="0">
                <a:solidFill>
                  <a:srgbClr val="7F6C4D"/>
                </a:solidFill>
              </a:rPr>
              <a:t>11th New York City Bridge Conference </a:t>
            </a:r>
          </a:p>
          <a:p>
            <a:pPr>
              <a:buClrTx/>
              <a:buFontTx/>
              <a:buNone/>
              <a:defRPr/>
            </a:pPr>
            <a:endParaRPr lang="en-US" sz="400" dirty="0">
              <a:solidFill>
                <a:srgbClr val="7F6C4D"/>
              </a:solidFill>
            </a:endParaRPr>
          </a:p>
          <a:p>
            <a:pPr>
              <a:buClrTx/>
              <a:buFontTx/>
              <a:buNone/>
              <a:defRPr/>
            </a:pPr>
            <a:r>
              <a:rPr lang="en-US" sz="1400" dirty="0">
                <a:solidFill>
                  <a:srgbClr val="7F6C4D"/>
                </a:solidFill>
              </a:rPr>
              <a:t>August 21-22, 2023</a:t>
            </a:r>
          </a:p>
        </p:txBody>
      </p:sp>
      <p:grpSp>
        <p:nvGrpSpPr>
          <p:cNvPr id="2058" name="Group 9">
            <a:extLst>
              <a:ext uri="{FF2B5EF4-FFF2-40B4-BE49-F238E27FC236}">
                <a16:creationId xmlns:a16="http://schemas.microsoft.com/office/drawing/2014/main" id="{466B10F9-0ABE-ED55-499B-B4C8DBBBB14C}"/>
              </a:ext>
            </a:extLst>
          </p:cNvPr>
          <p:cNvGrpSpPr>
            <a:grpSpLocks/>
          </p:cNvGrpSpPr>
          <p:nvPr/>
        </p:nvGrpSpPr>
        <p:grpSpPr bwMode="auto">
          <a:xfrm>
            <a:off x="912812" y="763587"/>
            <a:ext cx="3394076" cy="1582739"/>
            <a:chOff x="576" y="418"/>
            <a:chExt cx="2138" cy="997"/>
          </a:xfrm>
        </p:grpSpPr>
        <p:pic>
          <p:nvPicPr>
            <p:cNvPr id="2" name="Picture 10">
              <a:extLst>
                <a:ext uri="{FF2B5EF4-FFF2-40B4-BE49-F238E27FC236}">
                  <a16:creationId xmlns:a16="http://schemas.microsoft.com/office/drawing/2014/main" id="{4BEF8184-3555-4BCF-0DFD-875CAE117E6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63" t="1823" r="1268" b="15036"/>
            <a:stretch>
              <a:fillRect/>
            </a:stretch>
          </p:blipFill>
          <p:spPr bwMode="auto">
            <a:xfrm>
              <a:off x="642" y="418"/>
              <a:ext cx="1664" cy="8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blipFill dpi="0" rotWithShape="0">
                    <a:blip xmlns:r="http://schemas.openxmlformats.org/officeDocument/2006/relationships"/>
                    <a:srcRect l="2663" t="1823" r="1268" b="15036"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pic>
        <p:sp>
          <p:nvSpPr>
            <p:cNvPr id="2059" name="Text Box 11">
              <a:extLst>
                <a:ext uri="{FF2B5EF4-FFF2-40B4-BE49-F238E27FC236}">
                  <a16:creationId xmlns:a16="http://schemas.microsoft.com/office/drawing/2014/main" id="{71F68885-128C-499C-2AC3-349EF7CAE4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6" y="1249"/>
              <a:ext cx="2138" cy="1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square" lIns="90000" tIns="46800" rIns="90000" bIns="46800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1600">
                  <a:solidFill>
                    <a:srgbClr val="000000"/>
                  </a:solidFill>
                  <a:latin typeface="Verdana" charset="0"/>
                  <a:ea typeface="ＭＳ Ｐゴシック" charset="0"/>
                  <a:cs typeface="ＭＳ Ｐゴシック" charset="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1600">
                  <a:solidFill>
                    <a:srgbClr val="000000"/>
                  </a:solidFill>
                  <a:latin typeface="Verdana" charset="0"/>
                  <a:ea typeface="ＭＳ Ｐゴシック" charset="0"/>
                  <a:cs typeface="ＭＳ Ｐゴシック" charset="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1600">
                  <a:solidFill>
                    <a:srgbClr val="000000"/>
                  </a:solidFill>
                  <a:latin typeface="Verdana" charset="0"/>
                  <a:ea typeface="ＭＳ Ｐゴシック" charset="0"/>
                  <a:cs typeface="ＭＳ Ｐゴシック" charset="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1600">
                  <a:solidFill>
                    <a:srgbClr val="000000"/>
                  </a:solidFill>
                  <a:latin typeface="Verdana" charset="0"/>
                  <a:ea typeface="ＭＳ Ｐゴシック" charset="0"/>
                  <a:cs typeface="ＭＳ Ｐゴシック" charset="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1600">
                  <a:solidFill>
                    <a:srgbClr val="000000"/>
                  </a:solidFill>
                  <a:latin typeface="Verdana" charset="0"/>
                  <a:ea typeface="ＭＳ Ｐゴシック" charset="0"/>
                  <a:cs typeface="ＭＳ Ｐゴシック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1600">
                  <a:solidFill>
                    <a:srgbClr val="000000"/>
                  </a:solidFill>
                  <a:latin typeface="Verdana" charset="0"/>
                  <a:ea typeface="ＭＳ Ｐゴシック" charset="0"/>
                  <a:cs typeface="ＭＳ Ｐゴシック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1600">
                  <a:solidFill>
                    <a:srgbClr val="000000"/>
                  </a:solidFill>
                  <a:latin typeface="Verdana" charset="0"/>
                  <a:ea typeface="ＭＳ Ｐゴシック" charset="0"/>
                  <a:cs typeface="ＭＳ Ｐゴシック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1600">
                  <a:solidFill>
                    <a:srgbClr val="000000"/>
                  </a:solidFill>
                  <a:latin typeface="Verdana" charset="0"/>
                  <a:ea typeface="ＭＳ Ｐゴシック" charset="0"/>
                  <a:cs typeface="ＭＳ Ｐゴシック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1600">
                  <a:solidFill>
                    <a:srgbClr val="000000"/>
                  </a:solidFill>
                  <a:latin typeface="Verdana" charset="0"/>
                  <a:ea typeface="ＭＳ Ｐゴシック" charset="0"/>
                  <a:cs typeface="ＭＳ Ｐゴシック" charset="0"/>
                </a:defRPr>
              </a:lvl9pPr>
            </a:lstStyle>
            <a:p>
              <a:pPr>
                <a:spcBef>
                  <a:spcPts val="500"/>
                </a:spcBef>
                <a:buClrTx/>
                <a:buFontTx/>
                <a:buNone/>
                <a:defRPr/>
              </a:pPr>
              <a:r>
                <a:rPr lang="en-US" sz="1100" b="1" dirty="0">
                  <a:solidFill>
                    <a:srgbClr val="336699"/>
                  </a:solidFill>
                  <a:latin typeface="Arial" charset="0"/>
                  <a:cs typeface="Arial" charset="0"/>
                </a:rPr>
                <a:t> BRIDGE ENGINEERING ASSOCIATION</a:t>
              </a:r>
            </a:p>
          </p:txBody>
        </p:sp>
      </p:grpSp>
      <p:sp>
        <p:nvSpPr>
          <p:cNvPr id="2060" name="Rectangle 12">
            <a:extLst>
              <a:ext uri="{FF2B5EF4-FFF2-40B4-BE49-F238E27FC236}">
                <a16:creationId xmlns:a16="http://schemas.microsoft.com/office/drawing/2014/main" id="{309DD85E-ECBA-C881-DA7E-5A41BEB17414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228600" y="1588"/>
            <a:ext cx="533400" cy="6858000"/>
          </a:xfrm>
          <a:prstGeom prst="rect">
            <a:avLst/>
          </a:prstGeom>
          <a:gradFill rotWithShape="0">
            <a:gsLst>
              <a:gs pos="0">
                <a:srgbClr val="336699">
                  <a:alpha val="90999"/>
                </a:srgbClr>
              </a:gs>
              <a:gs pos="100000">
                <a:srgbClr val="FFFFFF">
                  <a:alpha val="84999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lang="en-US">
              <a:latin typeface="Verdana" charset="0"/>
              <a:ea typeface="ＭＳ Ｐゴシック" charset="0"/>
            </a:endParaRPr>
          </a:p>
        </p:txBody>
      </p:sp>
      <p:sp>
        <p:nvSpPr>
          <p:cNvPr id="2061" name="Rectangle 13">
            <a:extLst>
              <a:ext uri="{FF2B5EF4-FFF2-40B4-BE49-F238E27FC236}">
                <a16:creationId xmlns:a16="http://schemas.microsoft.com/office/drawing/2014/main" id="{B17B539F-BD9B-9D5B-3B3B-E105A1B7A07A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383088" y="-4227512"/>
            <a:ext cx="381000" cy="9144000"/>
          </a:xfrm>
          <a:prstGeom prst="rect">
            <a:avLst/>
          </a:prstGeom>
          <a:gradFill rotWithShape="0">
            <a:gsLst>
              <a:gs pos="0">
                <a:srgbClr val="336699">
                  <a:alpha val="90999"/>
                </a:srgbClr>
              </a:gs>
              <a:gs pos="100000">
                <a:srgbClr val="FFFFFF">
                  <a:alpha val="84999"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lang="en-US">
              <a:latin typeface="Verdana" charset="0"/>
              <a:ea typeface="ＭＳ Ｐゴシック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6" r:id="rId3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7F6C4D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7F6C4D"/>
          </a:solidFill>
          <a:latin typeface="Verdana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7F6C4D"/>
          </a:solidFill>
          <a:latin typeface="Verdana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7F6C4D"/>
          </a:solidFill>
          <a:latin typeface="Verdana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7F6C4D"/>
          </a:solidFill>
          <a:latin typeface="Verdana" charset="0"/>
          <a:ea typeface="ＭＳ Ｐゴシック" charset="0"/>
          <a:cs typeface="ＭＳ Ｐゴシック" charset="0"/>
        </a:defRPr>
      </a:lvl5pPr>
      <a:lvl6pPr marL="25146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7F6C4D"/>
          </a:solidFill>
          <a:latin typeface="Verdana" charset="0"/>
          <a:ea typeface="ＭＳ Ｐゴシック" charset="0"/>
          <a:cs typeface="ＭＳ Ｐゴシック" charset="0"/>
        </a:defRPr>
      </a:lvl6pPr>
      <a:lvl7pPr marL="29718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7F6C4D"/>
          </a:solidFill>
          <a:latin typeface="Verdana" charset="0"/>
          <a:ea typeface="ＭＳ Ｐゴシック" charset="0"/>
          <a:cs typeface="ＭＳ Ｐゴシック" charset="0"/>
        </a:defRPr>
      </a:lvl7pPr>
      <a:lvl8pPr marL="34290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7F6C4D"/>
          </a:solidFill>
          <a:latin typeface="Verdana" charset="0"/>
          <a:ea typeface="ＭＳ Ｐゴシック" charset="0"/>
          <a:cs typeface="ＭＳ Ｐゴシック" charset="0"/>
        </a:defRPr>
      </a:lvl8pPr>
      <a:lvl9pPr marL="38862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7F6C4D"/>
          </a:solidFill>
          <a:latin typeface="Verdana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3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3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ts val="35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4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35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4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35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4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35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4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>
            <a:extLst>
              <a:ext uri="{FF2B5EF4-FFF2-40B4-BE49-F238E27FC236}">
                <a16:creationId xmlns:a16="http://schemas.microsoft.com/office/drawing/2014/main" id="{B881B6E8-744C-BCEC-B199-A4565567B8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5850" y="3886200"/>
            <a:ext cx="7386638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Verdana" charset="0"/>
                <a:ea typeface="ＭＳ Ｐゴシック" charset="0"/>
                <a:cs typeface="ＭＳ Ｐゴシック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Verdana" charset="0"/>
                <a:ea typeface="ＭＳ Ｐゴシック" charset="0"/>
                <a:cs typeface="ＭＳ Ｐゴシック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Verdana" charset="0"/>
                <a:ea typeface="ＭＳ Ｐゴシック" charset="0"/>
                <a:cs typeface="ＭＳ Ｐゴシック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Verdana" charset="0"/>
                <a:ea typeface="ＭＳ Ｐゴシック" charset="0"/>
                <a:cs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Verdana" charset="0"/>
                <a:ea typeface="ＭＳ Ｐゴシック" charset="0"/>
                <a:cs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Verdana" charset="0"/>
                <a:ea typeface="ＭＳ Ｐゴシック" charset="0"/>
                <a:cs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Verdana" charset="0"/>
                <a:ea typeface="ＭＳ Ｐゴシック" charset="0"/>
                <a:cs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Verdana" charset="0"/>
                <a:ea typeface="ＭＳ Ｐゴシック" charset="0"/>
                <a:cs typeface="ＭＳ Ｐゴシック" charset="0"/>
              </a:defRPr>
            </a:lvl9pPr>
          </a:lstStyle>
          <a:p>
            <a:pPr algn="r">
              <a:buClrTx/>
              <a:buFontTx/>
              <a:buNone/>
              <a:defRPr/>
            </a:pPr>
            <a:r>
              <a:rPr lang="en-US" sz="1700" dirty="0">
                <a:solidFill>
                  <a:srgbClr val="336699"/>
                </a:solidFill>
              </a:rPr>
              <a:t>PRESENTATION TITLE</a:t>
            </a:r>
          </a:p>
        </p:txBody>
      </p:sp>
      <p:sp>
        <p:nvSpPr>
          <p:cNvPr id="4098" name="Text Box 2">
            <a:extLst>
              <a:ext uri="{FF2B5EF4-FFF2-40B4-BE49-F238E27FC236}">
                <a16:creationId xmlns:a16="http://schemas.microsoft.com/office/drawing/2014/main" id="{E972D6F9-EB32-E872-888E-C85AF16C5A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5257800"/>
            <a:ext cx="741045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Verdana" charset="0"/>
                <a:ea typeface="ＭＳ Ｐゴシック" charset="0"/>
                <a:cs typeface="ＭＳ Ｐゴシック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Verdana" charset="0"/>
                <a:ea typeface="ＭＳ Ｐゴシック" charset="0"/>
                <a:cs typeface="ＭＳ Ｐゴシック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Verdana" charset="0"/>
                <a:ea typeface="ＭＳ Ｐゴシック" charset="0"/>
                <a:cs typeface="ＭＳ Ｐゴシック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Verdana" charset="0"/>
                <a:ea typeface="ＭＳ Ｐゴシック" charset="0"/>
                <a:cs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Verdana" charset="0"/>
                <a:ea typeface="ＭＳ Ｐゴシック" charset="0"/>
                <a:cs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Verdana" charset="0"/>
                <a:ea typeface="ＭＳ Ｐゴシック" charset="0"/>
                <a:cs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Verdana" charset="0"/>
                <a:ea typeface="ＭＳ Ｐゴシック" charset="0"/>
                <a:cs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Verdana" charset="0"/>
                <a:ea typeface="ＭＳ Ｐゴシック" charset="0"/>
                <a:cs typeface="ＭＳ Ｐゴシック" charset="0"/>
              </a:defRPr>
            </a:lvl9pPr>
          </a:lstStyle>
          <a:p>
            <a:pPr algn="r">
              <a:spcBef>
                <a:spcPts val="500"/>
              </a:spcBef>
              <a:buClrTx/>
              <a:buFontTx/>
              <a:buNone/>
              <a:defRPr/>
            </a:pPr>
            <a:r>
              <a:rPr lang="en-US" sz="2000" dirty="0">
                <a:solidFill>
                  <a:srgbClr val="7F6C4D"/>
                </a:solidFill>
              </a:rPr>
              <a:t>AUTHOR (S) NAME (S)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>
            <a:extLst>
              <a:ext uri="{FF2B5EF4-FFF2-40B4-BE49-F238E27FC236}">
                <a16:creationId xmlns:a16="http://schemas.microsoft.com/office/drawing/2014/main" id="{DBBA8CBD-A929-36BD-4088-6B467D17D0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175" y="30163"/>
            <a:ext cx="8839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Verdana" charset="0"/>
                <a:ea typeface="ＭＳ Ｐゴシック" charset="0"/>
                <a:cs typeface="ＭＳ Ｐゴシック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Verdana" charset="0"/>
                <a:ea typeface="ＭＳ Ｐゴシック" charset="0"/>
                <a:cs typeface="ＭＳ Ｐゴシック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Verdana" charset="0"/>
                <a:ea typeface="ＭＳ Ｐゴシック" charset="0"/>
                <a:cs typeface="ＭＳ Ｐゴシック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Verdana" charset="0"/>
                <a:ea typeface="ＭＳ Ｐゴシック" charset="0"/>
                <a:cs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Verdana" charset="0"/>
                <a:ea typeface="ＭＳ Ｐゴシック" charset="0"/>
                <a:cs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Verdana" charset="0"/>
                <a:ea typeface="ＭＳ Ｐゴシック" charset="0"/>
                <a:cs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Verdana" charset="0"/>
                <a:ea typeface="ＭＳ Ｐゴシック" charset="0"/>
                <a:cs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rgbClr val="000000"/>
                </a:solidFill>
                <a:latin typeface="Verdana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spcBef>
                <a:spcPts val="450"/>
              </a:spcBef>
              <a:buClrTx/>
              <a:buFontTx/>
              <a:buNone/>
              <a:defRPr/>
            </a:pPr>
            <a:r>
              <a:rPr lang="en-US" sz="1800" dirty="0">
                <a:solidFill>
                  <a:srgbClr val="7F6C4D"/>
                </a:solidFill>
              </a:rPr>
              <a:t>Slide Title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Verdana"/>
        <a:ea typeface="ＭＳ Ｐゴシック"/>
        <a:cs typeface="ＭＳ Ｐゴシック"/>
      </a:majorFont>
      <a:minorFont>
        <a:latin typeface="Verdan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6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Verdana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6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Verdana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Verdana"/>
        <a:ea typeface="ＭＳ Ｐゴシック"/>
        <a:cs typeface="ＭＳ Ｐゴシック"/>
      </a:majorFont>
      <a:minorFont>
        <a:latin typeface="Verdan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6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Verdana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6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Verdana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1755</TotalTime>
  <Words>16</Words>
  <Application>Microsoft Macintosh PowerPoint</Application>
  <PresentationFormat>On-screen Show (4:3)</PresentationFormat>
  <Paragraphs>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Verdana</vt:lpstr>
      <vt:lpstr>ＭＳ Ｐゴシック</vt:lpstr>
      <vt:lpstr>Times New Roman</vt:lpstr>
      <vt:lpstr>Arial</vt:lpstr>
      <vt:lpstr>Office Theme</vt:lpstr>
      <vt:lpstr>1_Office Theme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BTC</dc:creator>
  <cp:keywords/>
  <dc:description/>
  <cp:lastModifiedBy>Microsoft Office User</cp:lastModifiedBy>
  <cp:revision>85</cp:revision>
  <cp:lastPrinted>1601-01-01T00:00:00Z</cp:lastPrinted>
  <dcterms:created xsi:type="dcterms:W3CDTF">2002-11-19T20:54:41Z</dcterms:created>
  <dcterms:modified xsi:type="dcterms:W3CDTF">2023-06-29T21:00:12Z</dcterms:modified>
  <cp:category/>
</cp:coreProperties>
</file>